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2"/>
  </p:notesMasterIdLst>
  <p:handoutMasterIdLst>
    <p:handoutMasterId r:id="rId103"/>
  </p:handoutMasterIdLst>
  <p:sldIdLst>
    <p:sldId id="370" r:id="rId2"/>
    <p:sldId id="377" r:id="rId3"/>
    <p:sldId id="394" r:id="rId4"/>
    <p:sldId id="376" r:id="rId5"/>
    <p:sldId id="361" r:id="rId6"/>
    <p:sldId id="374" r:id="rId7"/>
    <p:sldId id="395" r:id="rId8"/>
    <p:sldId id="396" r:id="rId9"/>
    <p:sldId id="397" r:id="rId10"/>
    <p:sldId id="398" r:id="rId11"/>
    <p:sldId id="399" r:id="rId12"/>
    <p:sldId id="400" r:id="rId13"/>
    <p:sldId id="401" r:id="rId14"/>
    <p:sldId id="402" r:id="rId15"/>
    <p:sldId id="386" r:id="rId16"/>
    <p:sldId id="403" r:id="rId17"/>
    <p:sldId id="404" r:id="rId18"/>
    <p:sldId id="405" r:id="rId19"/>
    <p:sldId id="406" r:id="rId20"/>
    <p:sldId id="407" r:id="rId21"/>
    <p:sldId id="408" r:id="rId22"/>
    <p:sldId id="387" r:id="rId23"/>
    <p:sldId id="409" r:id="rId24"/>
    <p:sldId id="410" r:id="rId25"/>
    <p:sldId id="411" r:id="rId26"/>
    <p:sldId id="412" r:id="rId27"/>
    <p:sldId id="413" r:id="rId28"/>
    <p:sldId id="414" r:id="rId29"/>
    <p:sldId id="415" r:id="rId30"/>
    <p:sldId id="416" r:id="rId31"/>
    <p:sldId id="417" r:id="rId32"/>
    <p:sldId id="418" r:id="rId33"/>
    <p:sldId id="419" r:id="rId34"/>
    <p:sldId id="388" r:id="rId35"/>
    <p:sldId id="420" r:id="rId36"/>
    <p:sldId id="421" r:id="rId37"/>
    <p:sldId id="422" r:id="rId38"/>
    <p:sldId id="423" r:id="rId39"/>
    <p:sldId id="424" r:id="rId40"/>
    <p:sldId id="378" r:id="rId41"/>
    <p:sldId id="379" r:id="rId42"/>
    <p:sldId id="380" r:id="rId43"/>
    <p:sldId id="381" r:id="rId44"/>
    <p:sldId id="425" r:id="rId45"/>
    <p:sldId id="426" r:id="rId46"/>
    <p:sldId id="427" r:id="rId47"/>
    <p:sldId id="428" r:id="rId48"/>
    <p:sldId id="429" r:id="rId49"/>
    <p:sldId id="430" r:id="rId50"/>
    <p:sldId id="431" r:id="rId51"/>
    <p:sldId id="432" r:id="rId52"/>
    <p:sldId id="433" r:id="rId53"/>
    <p:sldId id="435" r:id="rId54"/>
    <p:sldId id="436" r:id="rId55"/>
    <p:sldId id="437" r:id="rId56"/>
    <p:sldId id="438" r:id="rId57"/>
    <p:sldId id="390" r:id="rId58"/>
    <p:sldId id="439" r:id="rId59"/>
    <p:sldId id="440" r:id="rId60"/>
    <p:sldId id="441" r:id="rId61"/>
    <p:sldId id="434" r:id="rId62"/>
    <p:sldId id="442" r:id="rId63"/>
    <p:sldId id="443" r:id="rId64"/>
    <p:sldId id="444" r:id="rId65"/>
    <p:sldId id="445" r:id="rId66"/>
    <p:sldId id="446" r:id="rId67"/>
    <p:sldId id="447" r:id="rId68"/>
    <p:sldId id="448" r:id="rId69"/>
    <p:sldId id="391" r:id="rId70"/>
    <p:sldId id="449" r:id="rId71"/>
    <p:sldId id="450" r:id="rId72"/>
    <p:sldId id="392" r:id="rId73"/>
    <p:sldId id="451" r:id="rId74"/>
    <p:sldId id="452" r:id="rId75"/>
    <p:sldId id="453" r:id="rId76"/>
    <p:sldId id="454" r:id="rId77"/>
    <p:sldId id="455" r:id="rId78"/>
    <p:sldId id="456" r:id="rId79"/>
    <p:sldId id="457" r:id="rId80"/>
    <p:sldId id="458" r:id="rId81"/>
    <p:sldId id="459" r:id="rId82"/>
    <p:sldId id="460" r:id="rId83"/>
    <p:sldId id="461" r:id="rId84"/>
    <p:sldId id="462" r:id="rId85"/>
    <p:sldId id="463" r:id="rId86"/>
    <p:sldId id="464" r:id="rId87"/>
    <p:sldId id="382" r:id="rId88"/>
    <p:sldId id="383" r:id="rId89"/>
    <p:sldId id="385" r:id="rId90"/>
    <p:sldId id="465" r:id="rId91"/>
    <p:sldId id="466" r:id="rId92"/>
    <p:sldId id="467" r:id="rId93"/>
    <p:sldId id="468" r:id="rId94"/>
    <p:sldId id="469" r:id="rId95"/>
    <p:sldId id="470" r:id="rId96"/>
    <p:sldId id="471" r:id="rId97"/>
    <p:sldId id="472" r:id="rId98"/>
    <p:sldId id="473" r:id="rId99"/>
    <p:sldId id="474" r:id="rId100"/>
    <p:sldId id="475" r:id="rId101"/>
  </p:sldIdLst>
  <p:sldSz cx="12190413" cy="6859588"/>
  <p:notesSz cx="6858000" cy="9144000"/>
  <p:custDataLst>
    <p:tags r:id="rId104"/>
  </p:custDataLst>
  <p:defaultTextStyle>
    <a:defPPr>
      <a:defRPr lang="zh-CN"/>
    </a:defPPr>
    <a:lvl1pPr marL="0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251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502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753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38">
          <p15:clr>
            <a:srgbClr val="A4A3A4"/>
          </p15:clr>
        </p15:guide>
        <p15:guide id="3" pos="3839">
          <p15:clr>
            <a:srgbClr val="A4A3A4"/>
          </p15:clr>
        </p15:guide>
        <p15:guide id="4" pos="7196">
          <p15:clr>
            <a:srgbClr val="A4A3A4"/>
          </p15:clr>
        </p15:guide>
        <p15:guide id="5" pos="57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319095"/>
    <a:srgbClr val="595959"/>
    <a:srgbClr val="57A4A9"/>
    <a:srgbClr val="FFFFFF"/>
    <a:srgbClr val="38B1BF"/>
    <a:srgbClr val="EF7768"/>
    <a:srgbClr val="FF9933"/>
    <a:srgbClr val="C7C7C7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54" autoAdjust="0"/>
    <p:restoredTop sz="94660"/>
  </p:normalViewPr>
  <p:slideViewPr>
    <p:cSldViewPr>
      <p:cViewPr varScale="1">
        <p:scale>
          <a:sx n="41" d="100"/>
          <a:sy n="41" d="100"/>
        </p:scale>
        <p:origin x="43" y="773"/>
      </p:cViewPr>
      <p:guideLst>
        <p:guide orient="horz" pos="2160"/>
        <p:guide orient="horz" pos="3838"/>
        <p:guide pos="3839"/>
        <p:guide pos="7196"/>
        <p:guide pos="57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-384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handoutMaster" Target="handoutMasters/handoutMaster1.xml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ags" Target="tags/tag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C15E6-6BD2-4E4B-B1D4-218C26E1B228}" type="datetimeFigureOut">
              <a:rPr lang="zh-CN" altLang="en-US" smtClean="0"/>
              <a:t>2020/3/5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5EDCA-2189-4435-B38B-6F3C2C044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569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7430C-5A66-4BD0-A971-34190B6C6019}" type="datetimeFigureOut">
              <a:rPr lang="zh-CN" altLang="en-US" smtClean="0"/>
              <a:t>2020/3/5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C173A-3DA8-4893-B28A-1E15F55C33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74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871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7508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424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8320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09592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2255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4869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8882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4923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9748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958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5750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35886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1722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6754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45020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2119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42765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8719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5313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21635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808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4654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1047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4618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420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9597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871346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16174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84564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0629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00576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891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8656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73787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99194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85846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7760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740087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886140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19223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57251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46088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819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36894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96906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945962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36455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989421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57534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01320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56169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319132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4028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5958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72972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29459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50782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43070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84598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51338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94618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70409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70109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618300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5683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5102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9030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19804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72300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75504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74057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58859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090654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16873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767475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673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909851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0249096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91974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533717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645785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580862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02125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982646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041662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58441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4966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655469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575074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86166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05067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67479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274087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024972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58014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0857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9515159"/>
      </p:ext>
    </p:extLst>
  </p:cSld>
  <p:clrMapOvr>
    <a:masterClrMapping/>
  </p:clrMapOvr>
  <p:transition spd="slow" advClick="0" advTm="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118941"/>
      </p:ext>
    </p:extLst>
  </p:cSld>
  <p:clrMapOvr>
    <a:masterClrMapping/>
  </p:clrMapOvr>
  <p:transition spd="slow" advClick="0" advTm="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/>
          <p:cNvSpPr txBox="1"/>
          <p:nvPr userDrawn="1"/>
        </p:nvSpPr>
        <p:spPr>
          <a:xfrm>
            <a:off x="10801374" y="405458"/>
            <a:ext cx="1072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4140442"/>
      </p:ext>
    </p:extLst>
  </p:cSld>
  <p:clrMapOvr>
    <a:masterClrMapping/>
  </p:clrMapOvr>
  <p:transition spd="slow" advClick="0" advTm="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2637010"/>
      </p:ext>
    </p:extLst>
  </p:cSld>
  <p:clrMapOvr>
    <a:masterClrMapping/>
  </p:clrMapOvr>
  <p:transition spd="slow" advClick="0" advTm="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2966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2" r:id="rId2"/>
    <p:sldLayoutId id="2147483710" r:id="rId3"/>
    <p:sldLayoutId id="2147483713" r:id="rId4"/>
    <p:sldLayoutId id="2147483707" r:id="rId5"/>
    <p:sldLayoutId id="2147483726" r:id="rId6"/>
  </p:sldLayoutIdLst>
  <p:transition spd="slow" advClick="0" advTm="0">
    <p:wipe/>
  </p:transition>
  <p:txStyles>
    <p:titleStyle>
      <a:lvl1pPr algn="ctr" defTabSz="1088502" rtl="0" eaLnBrk="1" latinLnBrk="0" hangingPunct="1"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8188" indent="-408188" algn="l" defTabSz="1088502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84408" indent="-340157" algn="l" defTabSz="1088502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627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904878" indent="-272125" algn="l" defTabSz="108850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29" indent="-272125" algn="l" defTabSz="1088502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80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631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88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13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51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02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753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00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25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505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756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007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Word_Document7.docx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6.vml"/><Relationship Id="rId5" Type="http://schemas.openxmlformats.org/officeDocument/2006/relationships/image" Target="../media/image98.emf"/><Relationship Id="rId4" Type="http://schemas.openxmlformats.org/officeDocument/2006/relationships/package" Target="../embeddings/Microsoft_Word_Document96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Word_Document8.doc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Document9.doc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Word_Document10.doc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Word_Document11.doc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15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.vml"/><Relationship Id="rId6" Type="http://schemas.openxmlformats.org/officeDocument/2006/relationships/package" Target="../embeddings/Microsoft_Word_Document13.docx"/><Relationship Id="rId5" Type="http://schemas.openxmlformats.org/officeDocument/2006/relationships/image" Target="../media/image14.emf"/><Relationship Id="rId4" Type="http://schemas.openxmlformats.org/officeDocument/2006/relationships/package" Target="../embeddings/Microsoft_Word_Document12.doc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Word_Document14.doc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Word_Document15.doc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16.doc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Word_Document17.docx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package" Target="../embeddings/Microsoft_Word_Document.docx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Word_Document18.doc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Word_Document19.doc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Word_Document20.doc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Word_Document21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Word_Document22.doc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25.emf"/><Relationship Id="rId4" Type="http://schemas.openxmlformats.org/officeDocument/2006/relationships/package" Target="../embeddings/Microsoft_Word_Document23.doc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Word_Document24.doc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27.emf"/><Relationship Id="rId4" Type="http://schemas.openxmlformats.org/officeDocument/2006/relationships/package" Target="../embeddings/Microsoft_Word_Document25.doc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28.emf"/><Relationship Id="rId4" Type="http://schemas.openxmlformats.org/officeDocument/2006/relationships/package" Target="../embeddings/Microsoft_Word_Document26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Word_Document27.docx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.emf"/><Relationship Id="rId4" Type="http://schemas.openxmlformats.org/officeDocument/2006/relationships/package" Target="../embeddings/Microsoft_Word_Document1.docx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28.doc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31.emf"/><Relationship Id="rId4" Type="http://schemas.openxmlformats.org/officeDocument/2006/relationships/package" Target="../embeddings/Microsoft_Word_Document29.doc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32.emf"/><Relationship Id="rId4" Type="http://schemas.openxmlformats.org/officeDocument/2006/relationships/package" Target="../embeddings/Microsoft_Word_Document30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33.emf"/><Relationship Id="rId4" Type="http://schemas.openxmlformats.org/officeDocument/2006/relationships/package" Target="../embeddings/Microsoft_Word_Document31.doc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Word_Document32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Word_Document33.docx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Word_Document34.doc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Word_Document35.doc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Word_Document36.docx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39.emf"/><Relationship Id="rId4" Type="http://schemas.openxmlformats.org/officeDocument/2006/relationships/package" Target="../embeddings/Microsoft_Word_Document37.docx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Word_Document38.docx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Word_Document39.doc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Word_Document40.docx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43.emf"/><Relationship Id="rId4" Type="http://schemas.openxmlformats.org/officeDocument/2006/relationships/package" Target="../embeddings/Microsoft_Word_Document41.docx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44.emf"/><Relationship Id="rId4" Type="http://schemas.openxmlformats.org/officeDocument/2006/relationships/package" Target="../embeddings/Microsoft_Word_Document42.doc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45.emf"/><Relationship Id="rId4" Type="http://schemas.openxmlformats.org/officeDocument/2006/relationships/package" Target="../embeddings/Microsoft_Word_Document43.docx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46.emf"/><Relationship Id="rId4" Type="http://schemas.openxmlformats.org/officeDocument/2006/relationships/package" Target="../embeddings/Microsoft_Word_Document44.docx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47.emf"/><Relationship Id="rId4" Type="http://schemas.openxmlformats.org/officeDocument/2006/relationships/package" Target="../embeddings/Microsoft_Word_Document45.docx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6.vml"/><Relationship Id="rId5" Type="http://schemas.openxmlformats.org/officeDocument/2006/relationships/image" Target="../media/image48.emf"/><Relationship Id="rId4" Type="http://schemas.openxmlformats.org/officeDocument/2006/relationships/package" Target="../embeddings/Microsoft_Word_Document46.doc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Word_Document2.docx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49.emf"/><Relationship Id="rId4" Type="http://schemas.openxmlformats.org/officeDocument/2006/relationships/package" Target="../embeddings/Microsoft_Word_Document47.docx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8.vml"/><Relationship Id="rId5" Type="http://schemas.openxmlformats.org/officeDocument/2006/relationships/image" Target="../media/image50.emf"/><Relationship Id="rId4" Type="http://schemas.openxmlformats.org/officeDocument/2006/relationships/package" Target="../embeddings/Microsoft_Word_Document48.docx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51.emf"/><Relationship Id="rId4" Type="http://schemas.openxmlformats.org/officeDocument/2006/relationships/package" Target="../embeddings/Microsoft_Word_Document49.docx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0.vml"/><Relationship Id="rId5" Type="http://schemas.openxmlformats.org/officeDocument/2006/relationships/image" Target="../media/image52.emf"/><Relationship Id="rId4" Type="http://schemas.openxmlformats.org/officeDocument/2006/relationships/package" Target="../embeddings/Microsoft_Word_Document50.docx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53.emf"/><Relationship Id="rId4" Type="http://schemas.openxmlformats.org/officeDocument/2006/relationships/package" Target="../embeddings/Microsoft_Word_Document51.doc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2.vml"/><Relationship Id="rId5" Type="http://schemas.openxmlformats.org/officeDocument/2006/relationships/image" Target="../media/image54.emf"/><Relationship Id="rId4" Type="http://schemas.openxmlformats.org/officeDocument/2006/relationships/package" Target="../embeddings/Microsoft_Word_Document52.doc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3.vml"/><Relationship Id="rId5" Type="http://schemas.openxmlformats.org/officeDocument/2006/relationships/image" Target="../media/image55.emf"/><Relationship Id="rId4" Type="http://schemas.openxmlformats.org/officeDocument/2006/relationships/package" Target="../embeddings/Microsoft_Word_Document53.doc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4.vml"/><Relationship Id="rId5" Type="http://schemas.openxmlformats.org/officeDocument/2006/relationships/image" Target="../media/image56.emf"/><Relationship Id="rId4" Type="http://schemas.openxmlformats.org/officeDocument/2006/relationships/package" Target="../embeddings/Microsoft_Word_Document54.doc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57.emf"/><Relationship Id="rId4" Type="http://schemas.openxmlformats.org/officeDocument/2006/relationships/package" Target="../embeddings/Microsoft_Word_Document55.doc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58.emf"/><Relationship Id="rId4" Type="http://schemas.openxmlformats.org/officeDocument/2006/relationships/package" Target="../embeddings/Microsoft_Word_Document56.doc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Document3.docx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59.emf"/><Relationship Id="rId4" Type="http://schemas.openxmlformats.org/officeDocument/2006/relationships/package" Target="../embeddings/Microsoft_Word_Document57.doc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60.emf"/><Relationship Id="rId4" Type="http://schemas.openxmlformats.org/officeDocument/2006/relationships/package" Target="../embeddings/Microsoft_Word_Document58.doc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61.emf"/><Relationship Id="rId4" Type="http://schemas.openxmlformats.org/officeDocument/2006/relationships/package" Target="../embeddings/Microsoft_Word_Document59.docx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0.vml"/><Relationship Id="rId5" Type="http://schemas.openxmlformats.org/officeDocument/2006/relationships/image" Target="../media/image62.emf"/><Relationship Id="rId4" Type="http://schemas.openxmlformats.org/officeDocument/2006/relationships/package" Target="../embeddings/Microsoft_Word_Document60.docx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1.vml"/><Relationship Id="rId5" Type="http://schemas.openxmlformats.org/officeDocument/2006/relationships/image" Target="../media/image63.emf"/><Relationship Id="rId4" Type="http://schemas.openxmlformats.org/officeDocument/2006/relationships/package" Target="../embeddings/Microsoft_Word_Document61.docx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2.vml"/><Relationship Id="rId5" Type="http://schemas.openxmlformats.org/officeDocument/2006/relationships/image" Target="../media/image64.emf"/><Relationship Id="rId4" Type="http://schemas.openxmlformats.org/officeDocument/2006/relationships/package" Target="../embeddings/Microsoft_Word_Document62.docx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65.emf"/><Relationship Id="rId4" Type="http://schemas.openxmlformats.org/officeDocument/2006/relationships/package" Target="../embeddings/Microsoft_Word_Document63.doc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66.emf"/><Relationship Id="rId4" Type="http://schemas.openxmlformats.org/officeDocument/2006/relationships/package" Target="../embeddings/Microsoft_Word_Document64.docx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5.vml"/><Relationship Id="rId5" Type="http://schemas.openxmlformats.org/officeDocument/2006/relationships/image" Target="../media/image67.emf"/><Relationship Id="rId4" Type="http://schemas.openxmlformats.org/officeDocument/2006/relationships/package" Target="../embeddings/Microsoft_Word_Document65.docx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6.vml"/><Relationship Id="rId5" Type="http://schemas.openxmlformats.org/officeDocument/2006/relationships/image" Target="../media/image68.emf"/><Relationship Id="rId4" Type="http://schemas.openxmlformats.org/officeDocument/2006/relationships/package" Target="../embeddings/Microsoft_Word_Document66.doc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Word_Document4.docx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7.vml"/><Relationship Id="rId5" Type="http://schemas.openxmlformats.org/officeDocument/2006/relationships/image" Target="../media/image69.emf"/><Relationship Id="rId4" Type="http://schemas.openxmlformats.org/officeDocument/2006/relationships/package" Target="../embeddings/Microsoft_Word_Document67.docx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8.vml"/><Relationship Id="rId5" Type="http://schemas.openxmlformats.org/officeDocument/2006/relationships/image" Target="../media/image70.emf"/><Relationship Id="rId4" Type="http://schemas.openxmlformats.org/officeDocument/2006/relationships/package" Target="../embeddings/Microsoft_Word_Document68.docx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71.emf"/><Relationship Id="rId4" Type="http://schemas.openxmlformats.org/officeDocument/2006/relationships/package" Target="../embeddings/Microsoft_Word_Document69.docx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0.vml"/><Relationship Id="rId5" Type="http://schemas.openxmlformats.org/officeDocument/2006/relationships/image" Target="../media/image72.emf"/><Relationship Id="rId4" Type="http://schemas.openxmlformats.org/officeDocument/2006/relationships/package" Target="../embeddings/Microsoft_Word_Document70.docx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1.vml"/><Relationship Id="rId5" Type="http://schemas.openxmlformats.org/officeDocument/2006/relationships/image" Target="../media/image73.emf"/><Relationship Id="rId4" Type="http://schemas.openxmlformats.org/officeDocument/2006/relationships/package" Target="../embeddings/Microsoft_Word_Document71.docx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2.vml"/><Relationship Id="rId5" Type="http://schemas.openxmlformats.org/officeDocument/2006/relationships/image" Target="../media/image74.emf"/><Relationship Id="rId4" Type="http://schemas.openxmlformats.org/officeDocument/2006/relationships/package" Target="../embeddings/Microsoft_Word_Document72.docx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75.emf"/><Relationship Id="rId4" Type="http://schemas.openxmlformats.org/officeDocument/2006/relationships/package" Target="../embeddings/Microsoft_Word_Document73.docx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4.vml"/><Relationship Id="rId5" Type="http://schemas.openxmlformats.org/officeDocument/2006/relationships/image" Target="../media/image76.emf"/><Relationship Id="rId4" Type="http://schemas.openxmlformats.org/officeDocument/2006/relationships/package" Target="../embeddings/Microsoft_Word_Document74.docx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5.vml"/><Relationship Id="rId5" Type="http://schemas.openxmlformats.org/officeDocument/2006/relationships/image" Target="../media/image77.emf"/><Relationship Id="rId4" Type="http://schemas.openxmlformats.org/officeDocument/2006/relationships/package" Target="../embeddings/Microsoft_Word_Document75.docx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6.vml"/><Relationship Id="rId5" Type="http://schemas.openxmlformats.org/officeDocument/2006/relationships/image" Target="../media/image78.emf"/><Relationship Id="rId4" Type="http://schemas.openxmlformats.org/officeDocument/2006/relationships/package" Target="../embeddings/Microsoft_Word_Document76.doc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Word_Document5.docx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7.vml"/><Relationship Id="rId5" Type="http://schemas.openxmlformats.org/officeDocument/2006/relationships/image" Target="../media/image79.emf"/><Relationship Id="rId4" Type="http://schemas.openxmlformats.org/officeDocument/2006/relationships/package" Target="../embeddings/Microsoft_Word_Document77.docx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8.vml"/><Relationship Id="rId5" Type="http://schemas.openxmlformats.org/officeDocument/2006/relationships/image" Target="../media/image80.emf"/><Relationship Id="rId4" Type="http://schemas.openxmlformats.org/officeDocument/2006/relationships/package" Target="../embeddings/Microsoft_Word_Document78.docx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9.vml"/><Relationship Id="rId5" Type="http://schemas.openxmlformats.org/officeDocument/2006/relationships/image" Target="../media/image81.emf"/><Relationship Id="rId4" Type="http://schemas.openxmlformats.org/officeDocument/2006/relationships/package" Target="../embeddings/Microsoft_Word_Document79.docx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0.vml"/><Relationship Id="rId5" Type="http://schemas.openxmlformats.org/officeDocument/2006/relationships/image" Target="../media/image82.emf"/><Relationship Id="rId4" Type="http://schemas.openxmlformats.org/officeDocument/2006/relationships/package" Target="../embeddings/Microsoft_Word_Document80.docx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1.vml"/><Relationship Id="rId5" Type="http://schemas.openxmlformats.org/officeDocument/2006/relationships/image" Target="../media/image83.emf"/><Relationship Id="rId4" Type="http://schemas.openxmlformats.org/officeDocument/2006/relationships/package" Target="../embeddings/Microsoft_Word_Document81.docx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2.vml"/><Relationship Id="rId5" Type="http://schemas.openxmlformats.org/officeDocument/2006/relationships/image" Target="../media/image84.emf"/><Relationship Id="rId4" Type="http://schemas.openxmlformats.org/officeDocument/2006/relationships/package" Target="../embeddings/Microsoft_Word_Document82.docx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3.vml"/><Relationship Id="rId5" Type="http://schemas.openxmlformats.org/officeDocument/2006/relationships/image" Target="../media/image85.emf"/><Relationship Id="rId4" Type="http://schemas.openxmlformats.org/officeDocument/2006/relationships/package" Target="../embeddings/Microsoft_Word_Document83.docx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4.vml"/><Relationship Id="rId5" Type="http://schemas.openxmlformats.org/officeDocument/2006/relationships/image" Target="../media/image86.emf"/><Relationship Id="rId4" Type="http://schemas.openxmlformats.org/officeDocument/2006/relationships/package" Target="../embeddings/Microsoft_Word_Document84.docx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5.vml"/><Relationship Id="rId5" Type="http://schemas.openxmlformats.org/officeDocument/2006/relationships/image" Target="../media/image87.emf"/><Relationship Id="rId4" Type="http://schemas.openxmlformats.org/officeDocument/2006/relationships/package" Target="../embeddings/Microsoft_Word_Document85.doc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Word_Document6.docx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6.vml"/><Relationship Id="rId5" Type="http://schemas.openxmlformats.org/officeDocument/2006/relationships/image" Target="../media/image88.emf"/><Relationship Id="rId4" Type="http://schemas.openxmlformats.org/officeDocument/2006/relationships/package" Target="../embeddings/Microsoft_Word_Document86.docx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7.vml"/><Relationship Id="rId5" Type="http://schemas.openxmlformats.org/officeDocument/2006/relationships/image" Target="../media/image89.emf"/><Relationship Id="rId4" Type="http://schemas.openxmlformats.org/officeDocument/2006/relationships/package" Target="../embeddings/Microsoft_Word_Document87.docx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8.vml"/><Relationship Id="rId5" Type="http://schemas.openxmlformats.org/officeDocument/2006/relationships/image" Target="../media/image90.emf"/><Relationship Id="rId4" Type="http://schemas.openxmlformats.org/officeDocument/2006/relationships/package" Target="../embeddings/Microsoft_Word_Document88.docx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9.vml"/><Relationship Id="rId5" Type="http://schemas.openxmlformats.org/officeDocument/2006/relationships/image" Target="../media/image91.emf"/><Relationship Id="rId4" Type="http://schemas.openxmlformats.org/officeDocument/2006/relationships/package" Target="../embeddings/Microsoft_Word_Document89.docx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0.vml"/><Relationship Id="rId5" Type="http://schemas.openxmlformats.org/officeDocument/2006/relationships/image" Target="../media/image92.emf"/><Relationship Id="rId4" Type="http://schemas.openxmlformats.org/officeDocument/2006/relationships/package" Target="../embeddings/Microsoft_Word_Document90.docx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1.vml"/><Relationship Id="rId5" Type="http://schemas.openxmlformats.org/officeDocument/2006/relationships/image" Target="../media/image93.emf"/><Relationship Id="rId4" Type="http://schemas.openxmlformats.org/officeDocument/2006/relationships/package" Target="../embeddings/Microsoft_Word_Document91.docx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2.vml"/><Relationship Id="rId5" Type="http://schemas.openxmlformats.org/officeDocument/2006/relationships/image" Target="../media/image94.emf"/><Relationship Id="rId4" Type="http://schemas.openxmlformats.org/officeDocument/2006/relationships/package" Target="../embeddings/Microsoft_Word_Document92.docx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3.vml"/><Relationship Id="rId5" Type="http://schemas.openxmlformats.org/officeDocument/2006/relationships/image" Target="../media/image95.emf"/><Relationship Id="rId4" Type="http://schemas.openxmlformats.org/officeDocument/2006/relationships/package" Target="../embeddings/Microsoft_Word_Document93.docx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4.vml"/><Relationship Id="rId5" Type="http://schemas.openxmlformats.org/officeDocument/2006/relationships/image" Target="../media/image96.emf"/><Relationship Id="rId4" Type="http://schemas.openxmlformats.org/officeDocument/2006/relationships/package" Target="../embeddings/Microsoft_Word_Document94.docx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5.vml"/><Relationship Id="rId5" Type="http://schemas.openxmlformats.org/officeDocument/2006/relationships/image" Target="../media/image97.emf"/><Relationship Id="rId4" Type="http://schemas.openxmlformats.org/officeDocument/2006/relationships/package" Target="../embeddings/Microsoft_Word_Document95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4655046" y="1127493"/>
            <a:ext cx="2880320" cy="2483034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6406814"/>
            <a:ext cx="12190412" cy="452774"/>
            <a:chOff x="1" y="6406814"/>
            <a:chExt cx="12190412" cy="452774"/>
          </a:xfrm>
        </p:grpSpPr>
        <p:sp>
          <p:nvSpPr>
            <p:cNvPr id="32" name="六边形 31"/>
            <p:cNvSpPr/>
            <p:nvPr/>
          </p:nvSpPr>
          <p:spPr>
            <a:xfrm>
              <a:off x="1" y="6406814"/>
              <a:ext cx="3041773" cy="45277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六边形 32"/>
            <p:cNvSpPr/>
            <p:nvPr/>
          </p:nvSpPr>
          <p:spPr>
            <a:xfrm>
              <a:off x="3041775" y="6406814"/>
              <a:ext cx="3063750" cy="45277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六边形 33"/>
            <p:cNvSpPr/>
            <p:nvPr/>
          </p:nvSpPr>
          <p:spPr>
            <a:xfrm>
              <a:off x="6095207" y="6406814"/>
              <a:ext cx="3047603" cy="45277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六边形 34"/>
            <p:cNvSpPr/>
            <p:nvPr/>
          </p:nvSpPr>
          <p:spPr>
            <a:xfrm>
              <a:off x="9142810" y="6406814"/>
              <a:ext cx="3047603" cy="45277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六边形 35"/>
          <p:cNvSpPr/>
          <p:nvPr/>
        </p:nvSpPr>
        <p:spPr>
          <a:xfrm flipV="1">
            <a:off x="0" y="0"/>
            <a:ext cx="3047603" cy="93401"/>
          </a:xfrm>
          <a:prstGeom prst="hexagon">
            <a:avLst/>
          </a:prstGeom>
          <a:solidFill>
            <a:srgbClr val="5FCA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452349" y="1263776"/>
            <a:ext cx="4288319" cy="1323423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8000" dirty="0">
                <a:solidFill>
                  <a:srgbClr val="319095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第十八章</a:t>
            </a:r>
          </a:p>
        </p:txBody>
      </p:sp>
      <p:sp>
        <p:nvSpPr>
          <p:cNvPr id="42" name="矩形 41"/>
          <p:cNvSpPr/>
          <p:nvPr/>
        </p:nvSpPr>
        <p:spPr>
          <a:xfrm>
            <a:off x="2884466" y="2682045"/>
            <a:ext cx="6955716" cy="1446534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8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时间序列分析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90550" y="139852"/>
            <a:ext cx="5305293" cy="692493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altLang="zh-CN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Python</a:t>
            </a:r>
            <a:r>
              <a:rPr lang="zh-CN" altLang="en-US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数学实验与建模</a:t>
            </a:r>
          </a:p>
        </p:txBody>
      </p:sp>
      <p:pic>
        <p:nvPicPr>
          <p:cNvPr id="46" name="商务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18122" y="6197364"/>
            <a:ext cx="812694" cy="812988"/>
          </a:xfrm>
          <a:prstGeom prst="rect">
            <a:avLst/>
          </a:prstGeom>
        </p:spPr>
      </p:pic>
      <p:sp>
        <p:nvSpPr>
          <p:cNvPr id="19" name="六边形 18"/>
          <p:cNvSpPr/>
          <p:nvPr/>
        </p:nvSpPr>
        <p:spPr>
          <a:xfrm flipV="1">
            <a:off x="3041774" y="2632"/>
            <a:ext cx="3047603" cy="93401"/>
          </a:xfrm>
          <a:prstGeom prst="hexagon">
            <a:avLst/>
          </a:prstGeom>
          <a:solidFill>
            <a:srgbClr val="A0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0" name="六边形 19"/>
          <p:cNvSpPr/>
          <p:nvPr/>
        </p:nvSpPr>
        <p:spPr>
          <a:xfrm flipV="1">
            <a:off x="6083548" y="2632"/>
            <a:ext cx="3047603" cy="93401"/>
          </a:xfrm>
          <a:prstGeom prst="hexag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1" name="六边形 20"/>
          <p:cNvSpPr/>
          <p:nvPr/>
        </p:nvSpPr>
        <p:spPr>
          <a:xfrm flipV="1">
            <a:off x="9142810" y="2632"/>
            <a:ext cx="3047603" cy="93401"/>
          </a:xfrm>
          <a:prstGeom prst="hexagon">
            <a:avLst/>
          </a:prstGeom>
          <a:solidFill>
            <a:srgbClr val="F58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94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3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4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  <p:bldLst>
      <p:bldP spid="36" grpId="0" animBg="1"/>
      <p:bldP spid="40" grpId="0"/>
      <p:bldP spid="42" grpId="0"/>
      <p:bldP spid="45" grpId="0"/>
      <p:bldP spid="19" grpId="0" animBg="1"/>
      <p:bldP spid="20" grpId="0" animBg="1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0126456"/>
              </p:ext>
            </p:extLst>
          </p:nvPr>
        </p:nvGraphicFramePr>
        <p:xfrm>
          <a:off x="493713" y="1106375"/>
          <a:ext cx="11201400" cy="541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0" name="Document" r:id="rId4" imgW="11476064" imgH="5548815" progId="Word.Document.12">
                  <p:embed/>
                </p:oleObj>
              </mc:Choice>
              <mc:Fallback>
                <p:oleObj name="Document" r:id="rId4" imgW="11476064" imgH="554881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3713" y="1106375"/>
                        <a:ext cx="11201400" cy="541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587945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82852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9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85407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623225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072444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0077802"/>
              </p:ext>
            </p:extLst>
          </p:nvPr>
        </p:nvGraphicFramePr>
        <p:xfrm>
          <a:off x="212339" y="1035477"/>
          <a:ext cx="11258550" cy="558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8" name="Document" r:id="rId4" imgW="11537474" imgH="5719161" progId="Word.Document.12">
                  <p:embed/>
                </p:oleObj>
              </mc:Choice>
              <mc:Fallback>
                <p:oleObj name="Document" r:id="rId4" imgW="11537474" imgH="571916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2339" y="1035477"/>
                        <a:ext cx="11258550" cy="558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208686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4654809"/>
              </p:ext>
            </p:extLst>
          </p:nvPr>
        </p:nvGraphicFramePr>
        <p:xfrm>
          <a:off x="361950" y="1333500"/>
          <a:ext cx="11258550" cy="392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2" name="Document" r:id="rId4" imgW="11537474" imgH="4021094" progId="Word.Document.12">
                  <p:embed/>
                </p:oleObj>
              </mc:Choice>
              <mc:Fallback>
                <p:oleObj name="Document" r:id="rId4" imgW="11537474" imgH="402109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92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793947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3555460"/>
              </p:ext>
            </p:extLst>
          </p:nvPr>
        </p:nvGraphicFramePr>
        <p:xfrm>
          <a:off x="361950" y="1333500"/>
          <a:ext cx="11258550" cy="407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6" name="Document" r:id="rId4" imgW="11537474" imgH="4190003" progId="Word.Document.12">
                  <p:embed/>
                </p:oleObj>
              </mc:Choice>
              <mc:Fallback>
                <p:oleObj name="Document" r:id="rId4" imgW="11537474" imgH="419000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7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6963328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18.1.2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指数平滑法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6173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433364"/>
              </p:ext>
            </p:extLst>
          </p:nvPr>
        </p:nvGraphicFramePr>
        <p:xfrm>
          <a:off x="431006" y="1557908"/>
          <a:ext cx="11239500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1" name="Document" r:id="rId4" imgW="11514849" imgH="4351004" progId="Word.Document.12">
                  <p:embed/>
                </p:oleObj>
              </mc:Choice>
              <mc:Fallback>
                <p:oleObj name="Document" r:id="rId4" imgW="11514849" imgH="4351004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1006" y="1557908"/>
                        <a:ext cx="11239500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F8F7740E-99A6-4A57-A6DD-A232F8B5C0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023627"/>
              </p:ext>
            </p:extLst>
          </p:nvPr>
        </p:nvGraphicFramePr>
        <p:xfrm>
          <a:off x="323850" y="5590034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2" name="Document" r:id="rId6" imgW="11537474" imgH="3958562" progId="Word.Document.12">
                  <p:embed/>
                </p:oleObj>
              </mc:Choice>
              <mc:Fallback>
                <p:oleObj name="Document" r:id="rId6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3850" y="5590034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87443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4051106"/>
              </p:ext>
            </p:extLst>
          </p:nvPr>
        </p:nvGraphicFramePr>
        <p:xfrm>
          <a:off x="361950" y="1333500"/>
          <a:ext cx="1123950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0" name="Document" r:id="rId4" imgW="11514849" imgH="4302848" progId="Word.Document.12">
                  <p:embed/>
                </p:oleObj>
              </mc:Choice>
              <mc:Fallback>
                <p:oleObj name="Document" r:id="rId4" imgW="11514849" imgH="430284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53904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1219739"/>
              </p:ext>
            </p:extLst>
          </p:nvPr>
        </p:nvGraphicFramePr>
        <p:xfrm>
          <a:off x="361950" y="1333500"/>
          <a:ext cx="11258550" cy="451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4" name="Document" r:id="rId4" imgW="11537474" imgH="4638148" progId="Word.Document.12">
                  <p:embed/>
                </p:oleObj>
              </mc:Choice>
              <mc:Fallback>
                <p:oleObj name="Document" r:id="rId4" imgW="11537474" imgH="463814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514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31213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5262647"/>
              </p:ext>
            </p:extLst>
          </p:nvPr>
        </p:nvGraphicFramePr>
        <p:xfrm>
          <a:off x="622598" y="1053531"/>
          <a:ext cx="11258550" cy="523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8" name="Document" r:id="rId4" imgW="11537474" imgH="5376673" progId="Word.Document.12">
                  <p:embed/>
                </p:oleObj>
              </mc:Choice>
              <mc:Fallback>
                <p:oleObj name="Document" r:id="rId4" imgW="11537474" imgH="537667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2598" y="1053531"/>
                        <a:ext cx="11258550" cy="523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88108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4130232"/>
              </p:ext>
            </p:extLst>
          </p:nvPr>
        </p:nvGraphicFramePr>
        <p:xfrm>
          <a:off x="361950" y="1333500"/>
          <a:ext cx="1125855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2" name="Document" r:id="rId4" imgW="11537474" imgH="4944340" progId="Word.Document.12">
                  <p:embed/>
                </p:oleObj>
              </mc:Choice>
              <mc:Fallback>
                <p:oleObj name="Document" r:id="rId4" imgW="11537474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27609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74513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第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章 时间序列分析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428472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9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62526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178186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42535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567935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0" name="Document" r:id="rId4" imgW="11537474" imgH="4351004" progId="Word.Document.12">
                  <p:embed/>
                </p:oleObj>
              </mc:Choice>
              <mc:Fallback>
                <p:oleObj name="Document" r:id="rId4" imgW="11537474" imgH="43510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79180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809106"/>
              </p:ext>
            </p:extLst>
          </p:nvPr>
        </p:nvGraphicFramePr>
        <p:xfrm>
          <a:off x="465931" y="926298"/>
          <a:ext cx="11258550" cy="5924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7" name="Document" r:id="rId4" imgW="11537474" imgH="6070634" progId="Word.Document.12">
                  <p:embed/>
                </p:oleObj>
              </mc:Choice>
              <mc:Fallback>
                <p:oleObj name="Document" r:id="rId4" imgW="11537474" imgH="607063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926298"/>
                        <a:ext cx="11258550" cy="5924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829624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4152181"/>
              </p:ext>
            </p:extLst>
          </p:nvPr>
        </p:nvGraphicFramePr>
        <p:xfrm>
          <a:off x="361950" y="1333500"/>
          <a:ext cx="11258550" cy="472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4" name="Document" r:id="rId4" imgW="11537474" imgH="4845510" progId="Word.Document.12">
                  <p:embed/>
                </p:oleObj>
              </mc:Choice>
              <mc:Fallback>
                <p:oleObj name="Document" r:id="rId4" imgW="11537474" imgH="484551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2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4571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193024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13211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0559436"/>
              </p:ext>
            </p:extLst>
          </p:nvPr>
        </p:nvGraphicFramePr>
        <p:xfrm>
          <a:off x="465931" y="979582"/>
          <a:ext cx="11258550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2" name="Document" r:id="rId4" imgW="11537474" imgH="5627160" progId="Word.Document.12">
                  <p:embed/>
                </p:oleObj>
              </mc:Choice>
              <mc:Fallback>
                <p:oleObj name="Document" r:id="rId4" imgW="11537474" imgH="562716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979582"/>
                        <a:ext cx="11258550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5504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7517906"/>
              </p:ext>
            </p:extLst>
          </p:nvPr>
        </p:nvGraphicFramePr>
        <p:xfrm>
          <a:off x="361950" y="1333500"/>
          <a:ext cx="11258550" cy="489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6" name="Document" r:id="rId4" imgW="11537474" imgH="5026997" progId="Word.Document.12">
                  <p:embed/>
                </p:oleObj>
              </mc:Choice>
              <mc:Fallback>
                <p:oleObj name="Document" r:id="rId4" imgW="11537474" imgH="502699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95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22526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7704024"/>
              </p:ext>
            </p:extLst>
          </p:nvPr>
        </p:nvGraphicFramePr>
        <p:xfrm>
          <a:off x="361950" y="1333500"/>
          <a:ext cx="11258550" cy="440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1" name="Document" r:id="rId4" imgW="11537474" imgH="4508413" progId="Word.Document.12">
                  <p:embed/>
                </p:oleObj>
              </mc:Choice>
              <mc:Fallback>
                <p:oleObj name="Document" r:id="rId4" imgW="11537474" imgH="450841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400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869499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9126040"/>
              </p:ext>
            </p:extLst>
          </p:nvPr>
        </p:nvGraphicFramePr>
        <p:xfrm>
          <a:off x="474663" y="1053531"/>
          <a:ext cx="11239500" cy="560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5" name="Document" r:id="rId4" imgW="11514849" imgH="5746833" progId="Word.Document.12">
                  <p:embed/>
                </p:oleObj>
              </mc:Choice>
              <mc:Fallback>
                <p:oleObj name="Document" r:id="rId4" imgW="11514849" imgH="574683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4663" y="1053531"/>
                        <a:ext cx="11239500" cy="560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48211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8610742"/>
              </p:ext>
            </p:extLst>
          </p:nvPr>
        </p:nvGraphicFramePr>
        <p:xfrm>
          <a:off x="474663" y="765498"/>
          <a:ext cx="11239500" cy="582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9" name="Document" r:id="rId4" imgW="11514849" imgH="5981867" progId="Word.Document.12">
                  <p:embed/>
                </p:oleObj>
              </mc:Choice>
              <mc:Fallback>
                <p:oleObj name="Document" r:id="rId4" imgW="11514849" imgH="598186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4663" y="765498"/>
                        <a:ext cx="11239500" cy="582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143947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74513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第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章 时间序列分析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928175"/>
              </p:ext>
            </p:extLst>
          </p:nvPr>
        </p:nvGraphicFramePr>
        <p:xfrm>
          <a:off x="361950" y="1333500"/>
          <a:ext cx="1123950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4" name="Document" r:id="rId4" imgW="11514849" imgH="4944340" progId="Word.Document.12">
                  <p:embed/>
                </p:oleObj>
              </mc:Choice>
              <mc:Fallback>
                <p:oleObj name="Document" r:id="rId4" imgW="11514849" imgH="4944340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54908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5891686"/>
              </p:ext>
            </p:extLst>
          </p:nvPr>
        </p:nvGraphicFramePr>
        <p:xfrm>
          <a:off x="465138" y="946220"/>
          <a:ext cx="11258550" cy="579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2" name="Document" r:id="rId4" imgW="11537474" imgH="5933351" progId="Word.Document.12">
                  <p:embed/>
                </p:oleObj>
              </mc:Choice>
              <mc:Fallback>
                <p:oleObj name="Document" r:id="rId4" imgW="11537474" imgH="593335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946220"/>
                        <a:ext cx="11258550" cy="579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556575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494879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1208256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8869006"/>
              </p:ext>
            </p:extLst>
          </p:nvPr>
        </p:nvGraphicFramePr>
        <p:xfrm>
          <a:off x="361950" y="1333500"/>
          <a:ext cx="11258550" cy="520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90" name="Document" r:id="rId4" imgW="11537474" imgH="5335344" progId="Word.Document.12">
                  <p:embed/>
                </p:oleObj>
              </mc:Choice>
              <mc:Fallback>
                <p:oleObj name="Document" r:id="rId4" imgW="11537474" imgH="533534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20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06441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3090627"/>
              </p:ext>
            </p:extLst>
          </p:nvPr>
        </p:nvGraphicFramePr>
        <p:xfrm>
          <a:off x="361950" y="1333500"/>
          <a:ext cx="1125855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14" name="Document" r:id="rId4" imgW="11537474" imgH="4256847" progId="Word.Document.12">
                  <p:embed/>
                </p:oleObj>
              </mc:Choice>
              <mc:Fallback>
                <p:oleObj name="Document" r:id="rId4" imgW="11537474" imgH="425684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483676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18.1.3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具有季节性时间序列的预测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6173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1227435"/>
              </p:ext>
            </p:extLst>
          </p:nvPr>
        </p:nvGraphicFramePr>
        <p:xfrm>
          <a:off x="323850" y="1752600"/>
          <a:ext cx="11239500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2" name="Document" r:id="rId4" imgW="11514849" imgH="4351004" progId="Word.Document.12">
                  <p:embed/>
                </p:oleObj>
              </mc:Choice>
              <mc:Fallback>
                <p:oleObj name="Document" r:id="rId4" imgW="11514849" imgH="4351004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830329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9788263"/>
              </p:ext>
            </p:extLst>
          </p:nvPr>
        </p:nvGraphicFramePr>
        <p:xfrm>
          <a:off x="361950" y="1333500"/>
          <a:ext cx="11258550" cy="443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8" name="Document" r:id="rId4" imgW="11537474" imgH="4549022" progId="Word.Document.12">
                  <p:embed/>
                </p:oleObj>
              </mc:Choice>
              <mc:Fallback>
                <p:oleObj name="Document" r:id="rId4" imgW="11537474" imgH="45490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43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65164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4409518"/>
              </p:ext>
            </p:extLst>
          </p:nvPr>
        </p:nvGraphicFramePr>
        <p:xfrm>
          <a:off x="465138" y="1053531"/>
          <a:ext cx="11258550" cy="560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2" name="Document" r:id="rId4" imgW="11537474" imgH="5739646" progId="Word.Document.12">
                  <p:embed/>
                </p:oleObj>
              </mc:Choice>
              <mc:Fallback>
                <p:oleObj name="Document" r:id="rId4" imgW="11537474" imgH="57396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053531"/>
                        <a:ext cx="11258550" cy="560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174341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503315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749646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64985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8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04433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8085314"/>
              </p:ext>
            </p:extLst>
          </p:nvPr>
        </p:nvGraphicFramePr>
        <p:xfrm>
          <a:off x="465138" y="1035477"/>
          <a:ext cx="11258550" cy="586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5" name="Document" r:id="rId4" imgW="11537474" imgH="6013133" progId="Word.Document.12">
                  <p:embed/>
                </p:oleObj>
              </mc:Choice>
              <mc:Fallback>
                <p:oleObj name="Document" r:id="rId4" imgW="11537474" imgH="601313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035477"/>
                        <a:ext cx="11258550" cy="586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80315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0616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1322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6" y="2061642"/>
            <a:ext cx="783529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移动平均法、指数平滑法和季节模型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28294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35355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28294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平稳时间序列分析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446019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453079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446019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非平稳时间序列</a:t>
            </a:r>
          </a:p>
        </p:txBody>
      </p:sp>
    </p:spTree>
    <p:extLst>
      <p:ext uri="{BB962C8B-B14F-4D97-AF65-F5344CB8AC3E}">
        <p14:creationId xmlns:p14="http://schemas.microsoft.com/office/powerpoint/2010/main" val="412007684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  <p:bldP spid="90" grpId="0"/>
      <p:bldP spid="92" grpId="0"/>
      <p:bldP spid="32" grpId="0"/>
      <p:bldP spid="15" grpId="0"/>
      <p:bldP spid="1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0616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1322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6" y="2061642"/>
            <a:ext cx="783529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移动平均法、指数平滑法和季节模型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28294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35355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28294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平稳时间序列分析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446019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453079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446019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非平稳时间序列</a:t>
            </a:r>
          </a:p>
        </p:txBody>
      </p:sp>
    </p:spTree>
    <p:extLst>
      <p:ext uri="{BB962C8B-B14F-4D97-AF65-F5344CB8AC3E}">
        <p14:creationId xmlns:p14="http://schemas.microsoft.com/office/powerpoint/2010/main" val="388366338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745138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53607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35433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18.2.1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基本概念和理论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6173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079077"/>
              </p:ext>
            </p:extLst>
          </p:nvPr>
        </p:nvGraphicFramePr>
        <p:xfrm>
          <a:off x="323850" y="1752600"/>
          <a:ext cx="1123950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4" name="Document" r:id="rId4" imgW="11514849" imgH="4153346" progId="Word.Document.12">
                  <p:embed/>
                </p:oleObj>
              </mc:Choice>
              <mc:Fallback>
                <p:oleObj name="Document" r:id="rId4" imgW="11514849" imgH="4153346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51348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872504"/>
              </p:ext>
            </p:extLst>
          </p:nvPr>
        </p:nvGraphicFramePr>
        <p:xfrm>
          <a:off x="361950" y="1333500"/>
          <a:ext cx="1125855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8" name="Document" r:id="rId4" imgW="11537474" imgH="4944340" progId="Word.Document.12">
                  <p:embed/>
                </p:oleObj>
              </mc:Choice>
              <mc:Fallback>
                <p:oleObj name="Document" r:id="rId4" imgW="11537474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662310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032840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32856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7610428"/>
              </p:ext>
            </p:extLst>
          </p:nvPr>
        </p:nvGraphicFramePr>
        <p:xfrm>
          <a:off x="361950" y="1333500"/>
          <a:ext cx="11449050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53" name="Document" r:id="rId4" imgW="11670708" imgH="5149186" progId="Word.Document.12">
                  <p:embed/>
                </p:oleObj>
              </mc:Choice>
              <mc:Fallback>
                <p:oleObj name="Document" r:id="rId4" imgW="11670708" imgH="514918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708566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337538"/>
              </p:ext>
            </p:extLst>
          </p:nvPr>
        </p:nvGraphicFramePr>
        <p:xfrm>
          <a:off x="622598" y="769943"/>
          <a:ext cx="11258550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7" name="Document" r:id="rId4" imgW="11537474" imgH="5636504" progId="Word.Document.12">
                  <p:embed/>
                </p:oleObj>
              </mc:Choice>
              <mc:Fallback>
                <p:oleObj name="Document" r:id="rId4" imgW="11537474" imgH="56365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2598" y="769943"/>
                        <a:ext cx="11258550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34597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170365"/>
              </p:ext>
            </p:extLst>
          </p:nvPr>
        </p:nvGraphicFramePr>
        <p:xfrm>
          <a:off x="361950" y="1333500"/>
          <a:ext cx="11258550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1" name="Document" r:id="rId4" imgW="11537474" imgH="5241187" progId="Word.Document.12">
                  <p:embed/>
                </p:oleObj>
              </mc:Choice>
              <mc:Fallback>
                <p:oleObj name="Document" r:id="rId4" imgW="11537474" imgH="524118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44645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7201716"/>
              </p:ext>
            </p:extLst>
          </p:nvPr>
        </p:nvGraphicFramePr>
        <p:xfrm>
          <a:off x="465931" y="962358"/>
          <a:ext cx="11258550" cy="579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5" name="Document" r:id="rId4" imgW="11537474" imgH="5933351" progId="Word.Document.12">
                  <p:embed/>
                </p:oleObj>
              </mc:Choice>
              <mc:Fallback>
                <p:oleObj name="Document" r:id="rId4" imgW="11537474" imgH="593335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962358"/>
                        <a:ext cx="11258550" cy="579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60807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90373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29581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745138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76A347-DF9F-40EB-A025-A987A38BF143}"/>
              </a:ext>
            </a:extLst>
          </p:cNvPr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18.1.1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移动平均法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CC0CCB95-A64D-43AD-B6CA-3A25EF5C5E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8946747"/>
              </p:ext>
            </p:extLst>
          </p:nvPr>
        </p:nvGraphicFramePr>
        <p:xfrm>
          <a:off x="536761" y="1596717"/>
          <a:ext cx="11239500" cy="491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4" name="Document" r:id="rId4" imgW="11514849" imgH="5046763" progId="Word.Document.12">
                  <p:embed/>
                </p:oleObj>
              </mc:Choice>
              <mc:Fallback>
                <p:oleObj name="Document" r:id="rId4" imgW="11514849" imgH="504676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6761" y="1596717"/>
                        <a:ext cx="11239500" cy="491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59570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736359"/>
              </p:ext>
            </p:extLst>
          </p:nvPr>
        </p:nvGraphicFramePr>
        <p:xfrm>
          <a:off x="361950" y="1333500"/>
          <a:ext cx="1125855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314081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448533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338723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928931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2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78637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10465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1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452236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6290385"/>
              </p:ext>
            </p:extLst>
          </p:nvPr>
        </p:nvGraphicFramePr>
        <p:xfrm>
          <a:off x="361950" y="1333500"/>
          <a:ext cx="11258550" cy="434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87" name="Document" r:id="rId4" imgW="11537474" imgH="4463850" progId="Word.Document.12">
                  <p:embed/>
                </p:oleObj>
              </mc:Choice>
              <mc:Fallback>
                <p:oleObj name="Document" r:id="rId4" imgW="11537474" imgH="446385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34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75076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9480986"/>
              </p:ext>
            </p:extLst>
          </p:nvPr>
        </p:nvGraphicFramePr>
        <p:xfrm>
          <a:off x="361950" y="1333500"/>
          <a:ext cx="1125855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3" name="Document" r:id="rId4" imgW="11537474" imgH="4944340" progId="Word.Document.12">
                  <p:embed/>
                </p:oleObj>
              </mc:Choice>
              <mc:Fallback>
                <p:oleObj name="Document" r:id="rId4" imgW="11537474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189745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59184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3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56257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18.2.2  ARMA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模型的构建及预报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6173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9685580"/>
              </p:ext>
            </p:extLst>
          </p:nvPr>
        </p:nvGraphicFramePr>
        <p:xfrm>
          <a:off x="323850" y="1752600"/>
          <a:ext cx="11239500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2" name="Document" r:id="rId4" imgW="11514849" imgH="4351004" progId="Word.Document.12">
                  <p:embed/>
                </p:oleObj>
              </mc:Choice>
              <mc:Fallback>
                <p:oleObj name="Document" r:id="rId4" imgW="11514849" imgH="4351004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65800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1351033"/>
              </p:ext>
            </p:extLst>
          </p:nvPr>
        </p:nvGraphicFramePr>
        <p:xfrm>
          <a:off x="368299" y="1470025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5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470025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92434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55283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9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763531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6688404"/>
              </p:ext>
            </p:extLst>
          </p:nvPr>
        </p:nvGraphicFramePr>
        <p:xfrm>
          <a:off x="361950" y="1333500"/>
          <a:ext cx="11258550" cy="459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2" name="Document" r:id="rId4" imgW="11537474" imgH="4714696" progId="Word.Document.12">
                  <p:embed/>
                </p:oleObj>
              </mc:Choice>
              <mc:Fallback>
                <p:oleObj name="Document" r:id="rId4" imgW="11537474" imgH="471469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59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41318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835891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332878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29483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7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174950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9476795"/>
              </p:ext>
            </p:extLst>
          </p:nvPr>
        </p:nvGraphicFramePr>
        <p:xfrm>
          <a:off x="361950" y="1333500"/>
          <a:ext cx="11258550" cy="5124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6" name="Document" r:id="rId4" imgW="11537474" imgH="5254843" progId="Word.Document.12">
                  <p:embed/>
                </p:oleObj>
              </mc:Choice>
              <mc:Fallback>
                <p:oleObj name="Document" r:id="rId4" imgW="11537474" imgH="525484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24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436825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5378116"/>
              </p:ext>
            </p:extLst>
          </p:nvPr>
        </p:nvGraphicFramePr>
        <p:xfrm>
          <a:off x="465138" y="1026131"/>
          <a:ext cx="11258550" cy="579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60" name="Document" r:id="rId4" imgW="11537474" imgH="5933351" progId="Word.Document.12">
                  <p:embed/>
                </p:oleObj>
              </mc:Choice>
              <mc:Fallback>
                <p:oleObj name="Document" r:id="rId4" imgW="11537474" imgH="593335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026131"/>
                        <a:ext cx="11258550" cy="579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41596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156593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8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322905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8865406"/>
              </p:ext>
            </p:extLst>
          </p:nvPr>
        </p:nvGraphicFramePr>
        <p:xfrm>
          <a:off x="351631" y="969440"/>
          <a:ext cx="11487150" cy="611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09" name="Document" r:id="rId4" imgW="11704824" imgH="6260386" progId="Word.Document.12">
                  <p:embed/>
                </p:oleObj>
              </mc:Choice>
              <mc:Fallback>
                <p:oleObj name="Document" r:id="rId4" imgW="11704824" imgH="626038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1631" y="969440"/>
                        <a:ext cx="11487150" cy="6115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5060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022843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3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57940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447984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5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53451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80588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81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659282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028062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326554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9421368"/>
              </p:ext>
            </p:extLst>
          </p:nvPr>
        </p:nvGraphicFramePr>
        <p:xfrm>
          <a:off x="361950" y="1333500"/>
          <a:ext cx="11258550" cy="388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8" name="Document" r:id="rId4" imgW="11537474" imgH="3985156" progId="Word.Document.12">
                  <p:embed/>
                </p:oleObj>
              </mc:Choice>
              <mc:Fallback>
                <p:oleObj name="Document" r:id="rId4" imgW="11537474" imgH="398515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886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213578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5174522"/>
              </p:ext>
            </p:extLst>
          </p:nvPr>
        </p:nvGraphicFramePr>
        <p:xfrm>
          <a:off x="465138" y="1140029"/>
          <a:ext cx="11258550" cy="539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28" name="Document" r:id="rId4" imgW="11537474" imgH="5537675" progId="Word.Document.12">
                  <p:embed/>
                </p:oleObj>
              </mc:Choice>
              <mc:Fallback>
                <p:oleObj name="Document" r:id="rId4" imgW="11537474" imgH="55376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140029"/>
                        <a:ext cx="11258550" cy="539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0514519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2742024"/>
              </p:ext>
            </p:extLst>
          </p:nvPr>
        </p:nvGraphicFramePr>
        <p:xfrm>
          <a:off x="368299" y="1470025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5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470025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93379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18.2.3  ARMA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模型的</a:t>
            </a: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Python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求解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6173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8131656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0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52940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1112341"/>
              </p:ext>
            </p:extLst>
          </p:nvPr>
        </p:nvGraphicFramePr>
        <p:xfrm>
          <a:off x="165100" y="712654"/>
          <a:ext cx="11258550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6" name="Document" r:id="rId4" imgW="11537474" imgH="6557234" progId="Word.Document.12">
                  <p:embed/>
                </p:oleObj>
              </mc:Choice>
              <mc:Fallback>
                <p:oleObj name="Document" r:id="rId4" imgW="11537474" imgH="655723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5100" y="712654"/>
                        <a:ext cx="11258550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963881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2775869"/>
              </p:ext>
            </p:extLst>
          </p:nvPr>
        </p:nvGraphicFramePr>
        <p:xfrm>
          <a:off x="361950" y="1333500"/>
          <a:ext cx="11258550" cy="438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0" name="Document" r:id="rId4" imgW="11537474" imgH="4495834" progId="Word.Document.12">
                  <p:embed/>
                </p:oleObj>
              </mc:Choice>
              <mc:Fallback>
                <p:oleObj name="Document" r:id="rId4" imgW="11537474" imgH="449583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38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14102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171533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749005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653054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958043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3030918"/>
              </p:ext>
            </p:extLst>
          </p:nvPr>
        </p:nvGraphicFramePr>
        <p:xfrm>
          <a:off x="361950" y="1333500"/>
          <a:ext cx="11258550" cy="542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72" name="Document" r:id="rId4" imgW="11537474" imgH="5568222" progId="Word.Document.12">
                  <p:embed/>
                </p:oleObj>
              </mc:Choice>
              <mc:Fallback>
                <p:oleObj name="Document" r:id="rId4" imgW="11537474" imgH="55682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42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389369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3192390"/>
              </p:ext>
            </p:extLst>
          </p:nvPr>
        </p:nvGraphicFramePr>
        <p:xfrm>
          <a:off x="361950" y="1333500"/>
          <a:ext cx="11258550" cy="590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096" name="Document" r:id="rId4" imgW="11537474" imgH="6062728" progId="Word.Document.12">
                  <p:embed/>
                </p:oleObj>
              </mc:Choice>
              <mc:Fallback>
                <p:oleObj name="Document" r:id="rId4" imgW="11537474" imgH="606272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90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56695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7902034"/>
              </p:ext>
            </p:extLst>
          </p:nvPr>
        </p:nvGraphicFramePr>
        <p:xfrm>
          <a:off x="190550" y="1073092"/>
          <a:ext cx="11258550" cy="609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20" name="Document" r:id="rId4" imgW="11537474" imgH="6260386" progId="Word.Document.12">
                  <p:embed/>
                </p:oleObj>
              </mc:Choice>
              <mc:Fallback>
                <p:oleObj name="Document" r:id="rId4" imgW="11537474" imgH="626038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1073092"/>
                        <a:ext cx="11258550" cy="609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53184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563948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632921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7143864"/>
              </p:ext>
            </p:extLst>
          </p:nvPr>
        </p:nvGraphicFramePr>
        <p:xfrm>
          <a:off x="197735" y="1106375"/>
          <a:ext cx="11258550" cy="590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44" name="Document" r:id="rId4" imgW="11537474" imgH="6062728" progId="Word.Document.12">
                  <p:embed/>
                </p:oleObj>
              </mc:Choice>
              <mc:Fallback>
                <p:oleObj name="Document" r:id="rId4" imgW="11537474" imgH="606272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7735" y="1106375"/>
                        <a:ext cx="11258550" cy="590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578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2847945"/>
              </p:ext>
            </p:extLst>
          </p:nvPr>
        </p:nvGraphicFramePr>
        <p:xfrm>
          <a:off x="190550" y="1163881"/>
          <a:ext cx="11258550" cy="552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68" name="Document" r:id="rId4" imgW="11537474" imgH="5667051" progId="Word.Document.12">
                  <p:embed/>
                </p:oleObj>
              </mc:Choice>
              <mc:Fallback>
                <p:oleObj name="Document" r:id="rId4" imgW="11537474" imgH="566705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1163881"/>
                        <a:ext cx="11258550" cy="552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216701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569206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19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058516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7626403"/>
              </p:ext>
            </p:extLst>
          </p:nvPr>
        </p:nvGraphicFramePr>
        <p:xfrm>
          <a:off x="361950" y="1333500"/>
          <a:ext cx="11258550" cy="520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16" name="Document" r:id="rId4" imgW="11537474" imgH="5335344" progId="Word.Document.12">
                  <p:embed/>
                </p:oleObj>
              </mc:Choice>
              <mc:Fallback>
                <p:oleObj name="Document" r:id="rId4" imgW="11537474" imgH="533534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20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672179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1455865"/>
              </p:ext>
            </p:extLst>
          </p:nvPr>
        </p:nvGraphicFramePr>
        <p:xfrm>
          <a:off x="361950" y="1333500"/>
          <a:ext cx="11258550" cy="537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240" name="Document" r:id="rId4" imgW="11537474" imgH="5516831" progId="Word.Document.12">
                  <p:embed/>
                </p:oleObj>
              </mc:Choice>
              <mc:Fallback>
                <p:oleObj name="Document" r:id="rId4" imgW="11537474" imgH="551683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7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882340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481581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6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040768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平稳时间序列分析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614418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28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956921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0616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1322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6" y="2061642"/>
            <a:ext cx="783529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移动平均法、指数平滑法和季节模型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28294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35355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28294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平稳时间序列分析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446019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453079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446019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非平稳时间序列</a:t>
            </a:r>
          </a:p>
        </p:txBody>
      </p:sp>
    </p:spTree>
    <p:extLst>
      <p:ext uri="{BB962C8B-B14F-4D97-AF65-F5344CB8AC3E}">
        <p14:creationId xmlns:p14="http://schemas.microsoft.com/office/powerpoint/2010/main" val="268058827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6745138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382716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8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731298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5542380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2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89119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移动平均法、指数平滑法和季节模型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432311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4084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45045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1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17569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465729"/>
              </p:ext>
            </p:extLst>
          </p:nvPr>
        </p:nvGraphicFramePr>
        <p:xfrm>
          <a:off x="361950" y="1333500"/>
          <a:ext cx="11258550" cy="501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36" name="Document" r:id="rId4" imgW="11537474" imgH="5146311" progId="Word.Document.12">
                  <p:embed/>
                </p:oleObj>
              </mc:Choice>
              <mc:Fallback>
                <p:oleObj name="Document" r:id="rId4" imgW="11537474" imgH="514631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01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148106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43903"/>
              </p:ext>
            </p:extLst>
          </p:nvPr>
        </p:nvGraphicFramePr>
        <p:xfrm>
          <a:off x="361950" y="1333500"/>
          <a:ext cx="11239500" cy="476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60" name="Document" r:id="rId4" imgW="11514849" imgH="4883964" progId="Word.Document.12">
                  <p:embed/>
                </p:oleObj>
              </mc:Choice>
              <mc:Fallback>
                <p:oleObj name="Document" r:id="rId4" imgW="11514849" imgH="488396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76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62761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5312950"/>
              </p:ext>
            </p:extLst>
          </p:nvPr>
        </p:nvGraphicFramePr>
        <p:xfrm>
          <a:off x="465138" y="1137392"/>
          <a:ext cx="11258550" cy="542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384" name="Document" r:id="rId4" imgW="11537474" imgH="5568222" progId="Word.Document.12">
                  <p:embed/>
                </p:oleObj>
              </mc:Choice>
              <mc:Fallback>
                <p:oleObj name="Document" r:id="rId4" imgW="11537474" imgH="55682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137392"/>
                        <a:ext cx="11258550" cy="542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335406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807018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0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905786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2423402"/>
              </p:ext>
            </p:extLst>
          </p:nvPr>
        </p:nvGraphicFramePr>
        <p:xfrm>
          <a:off x="361950" y="1333500"/>
          <a:ext cx="11258550" cy="495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32" name="Document" r:id="rId4" imgW="11537474" imgH="5469393" progId="Word.Document.12">
                  <p:embed/>
                </p:oleObj>
              </mc:Choice>
              <mc:Fallback>
                <p:oleObj name="Document" r:id="rId4" imgW="11537474" imgH="546939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95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715922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1342522"/>
              </p:ext>
            </p:extLst>
          </p:nvPr>
        </p:nvGraphicFramePr>
        <p:xfrm>
          <a:off x="361950" y="1333500"/>
          <a:ext cx="11258550" cy="552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56" name="Document" r:id="rId4" imgW="11537474" imgH="5667051" progId="Word.Document.12">
                  <p:embed/>
                </p:oleObj>
              </mc:Choice>
              <mc:Fallback>
                <p:oleObj name="Document" r:id="rId4" imgW="11537474" imgH="566705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52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67631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5674660"/>
              </p:ext>
            </p:extLst>
          </p:nvPr>
        </p:nvGraphicFramePr>
        <p:xfrm>
          <a:off x="361950" y="1333500"/>
          <a:ext cx="1125855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80" name="Document" r:id="rId4" imgW="11537474" imgH="5469393" progId="Word.Document.12">
                  <p:embed/>
                </p:oleObj>
              </mc:Choice>
              <mc:Fallback>
                <p:oleObj name="Document" r:id="rId4" imgW="11537474" imgH="546939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104417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2749338"/>
              </p:ext>
            </p:extLst>
          </p:nvPr>
        </p:nvGraphicFramePr>
        <p:xfrm>
          <a:off x="361950" y="1333500"/>
          <a:ext cx="11258550" cy="472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4" name="Document" r:id="rId4" imgW="11537474" imgH="4845510" progId="Word.Document.12">
                  <p:embed/>
                </p:oleObj>
              </mc:Choice>
              <mc:Fallback>
                <p:oleObj name="Document" r:id="rId4" imgW="11537474" imgH="484551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2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40579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84013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18.3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非平稳时间序列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4633559"/>
              </p:ext>
            </p:extLst>
          </p:nvPr>
        </p:nvGraphicFramePr>
        <p:xfrm>
          <a:off x="361950" y="1333500"/>
          <a:ext cx="11258550" cy="537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28" name="Document" r:id="rId4" imgW="11537474" imgH="5516831" progId="Word.Document.12">
                  <p:embed/>
                </p:oleObj>
              </mc:Choice>
              <mc:Fallback>
                <p:oleObj name="Document" r:id="rId4" imgW="11537474" imgH="551683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7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010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自定义 81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EF7768"/>
      </a:accent1>
      <a:accent2>
        <a:srgbClr val="C7C7C7"/>
      </a:accent2>
      <a:accent3>
        <a:srgbClr val="38B1BF"/>
      </a:accent3>
      <a:accent4>
        <a:srgbClr val="FF9933"/>
      </a:accent4>
      <a:accent5>
        <a:srgbClr val="7F7F7F"/>
      </a:accent5>
      <a:accent6>
        <a:srgbClr val="878787"/>
      </a:accent6>
      <a:hlink>
        <a:srgbClr val="006387"/>
      </a:hlink>
      <a:folHlink>
        <a:srgbClr val="8B8B8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2298</TotalTime>
  <Words>915</Words>
  <Application>Microsoft Office PowerPoint</Application>
  <PresentationFormat>自定义</PresentationFormat>
  <Paragraphs>321</Paragraphs>
  <Slides>100</Slides>
  <Notes>97</Notes>
  <HiddenSlides>0</HiddenSlides>
  <MMClips>1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100</vt:i4>
      </vt:variant>
    </vt:vector>
  </HeadingPairs>
  <TitlesOfParts>
    <vt:vector size="110" baseType="lpstr">
      <vt:lpstr>隶书</vt:lpstr>
      <vt:lpstr>微软雅黑</vt:lpstr>
      <vt:lpstr>Arial</vt:lpstr>
      <vt:lpstr>Calibri</vt:lpstr>
      <vt:lpstr>Eras Bold ITC</vt:lpstr>
      <vt:lpstr>Impact</vt:lpstr>
      <vt:lpstr>Times New Roman</vt:lpstr>
      <vt:lpstr>Office 主题</vt:lpstr>
      <vt:lpstr>Microsoft Word 文档</vt:lpstr>
      <vt:lpstr>MathType 7.0 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亮亮图文旗舰店</dc:subject>
  <cp:keywords>更多模版：亮亮图文旗舰店https:/liangliangtuwen.tmall.com</cp:keywords>
  <dc:description>更多模版：亮亮图文旗舰店https://liangliangtuwen.tmall.com</dc:description>
  <cp:lastModifiedBy>sxj</cp:lastModifiedBy>
  <cp:revision>28</cp:revision>
  <dcterms:created xsi:type="dcterms:W3CDTF">2015-04-23T03:04:04Z</dcterms:created>
  <dcterms:modified xsi:type="dcterms:W3CDTF">2020-03-05T06:07:07Z</dcterms:modified>
</cp:coreProperties>
</file>

<file path=docProps/thumbnail.jpeg>
</file>